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6" r:id="rId8"/>
    <p:sldId id="262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FD6484-77A0-4565-9C55-3D2FC62BB954}" v="19" dt="2019-12-02T06:18:07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ou van Noort" userId="fcd37c2276dba9fc" providerId="LiveId" clId="{DDFD6484-77A0-4565-9C55-3D2FC62BB954}"/>
    <pc:docChg chg="undo custSel modSld">
      <pc:chgData name="Annelou van Noort" userId="fcd37c2276dba9fc" providerId="LiveId" clId="{DDFD6484-77A0-4565-9C55-3D2FC62BB954}" dt="2019-12-02T06:17:56.351" v="57" actId="1076"/>
      <pc:docMkLst>
        <pc:docMk/>
      </pc:docMkLst>
      <pc:sldChg chg="addSp modSp setBg modAnim">
        <pc:chgData name="Annelou van Noort" userId="fcd37c2276dba9fc" providerId="LiveId" clId="{DDFD6484-77A0-4565-9C55-3D2FC62BB954}" dt="2019-12-02T06:16:28.039" v="51" actId="14100"/>
        <pc:sldMkLst>
          <pc:docMk/>
          <pc:sldMk cId="4036461611" sldId="258"/>
        </pc:sldMkLst>
        <pc:spChg chg="add mod">
          <ac:chgData name="Annelou van Noort" userId="fcd37c2276dba9fc" providerId="LiveId" clId="{DDFD6484-77A0-4565-9C55-3D2FC62BB954}" dt="2019-12-02T06:16:28.039" v="51" actId="14100"/>
          <ac:spMkLst>
            <pc:docMk/>
            <pc:sldMk cId="4036461611" sldId="258"/>
            <ac:spMk id="4" creationId="{7BEDD70F-7691-47DC-B2B4-EA70999CB527}"/>
          </ac:spMkLst>
        </pc:spChg>
        <pc:picChg chg="add mod">
          <ac:chgData name="Annelou van Noort" userId="fcd37c2276dba9fc" providerId="LiveId" clId="{DDFD6484-77A0-4565-9C55-3D2FC62BB954}" dt="2019-12-02T06:14:47.514" v="29" actId="14100"/>
          <ac:picMkLst>
            <pc:docMk/>
            <pc:sldMk cId="4036461611" sldId="258"/>
            <ac:picMk id="2" creationId="{DF3FE497-0E59-4647-AC59-7F48E8E6154F}"/>
          </ac:picMkLst>
        </pc:picChg>
      </pc:sldChg>
      <pc:sldChg chg="addSp modSp setBg modAnim">
        <pc:chgData name="Annelou van Noort" userId="fcd37c2276dba9fc" providerId="LiveId" clId="{DDFD6484-77A0-4565-9C55-3D2FC62BB954}" dt="2019-12-02T06:17:05.730" v="53" actId="14100"/>
        <pc:sldMkLst>
          <pc:docMk/>
          <pc:sldMk cId="3642218579" sldId="265"/>
        </pc:sldMkLst>
        <pc:spChg chg="add">
          <ac:chgData name="Annelou van Noort" userId="fcd37c2276dba9fc" providerId="LiveId" clId="{DDFD6484-77A0-4565-9C55-3D2FC62BB954}" dt="2019-12-02T06:17:00.573" v="52"/>
          <ac:spMkLst>
            <pc:docMk/>
            <pc:sldMk cId="3642218579" sldId="265"/>
            <ac:spMk id="5" creationId="{B4C058DA-8ED8-455D-91A0-6142FB6B82A8}"/>
          </ac:spMkLst>
        </pc:spChg>
        <pc:picChg chg="add mod">
          <ac:chgData name="Annelou van Noort" userId="fcd37c2276dba9fc" providerId="LiveId" clId="{DDFD6484-77A0-4565-9C55-3D2FC62BB954}" dt="2019-12-02T06:17:05.730" v="53" actId="14100"/>
          <ac:picMkLst>
            <pc:docMk/>
            <pc:sldMk cId="3642218579" sldId="265"/>
            <ac:picMk id="2" creationId="{5C41C2FC-856A-4A8B-89F1-2CC5900A76F1}"/>
          </ac:picMkLst>
        </pc:picChg>
      </pc:sldChg>
      <pc:sldChg chg="addSp modSp setBg modAnim">
        <pc:chgData name="Annelou van Noort" userId="fcd37c2276dba9fc" providerId="LiveId" clId="{DDFD6484-77A0-4565-9C55-3D2FC62BB954}" dt="2019-12-02T06:17:56.351" v="57" actId="1076"/>
        <pc:sldMkLst>
          <pc:docMk/>
          <pc:sldMk cId="1292712582" sldId="266"/>
        </pc:sldMkLst>
        <pc:spChg chg="add mod">
          <ac:chgData name="Annelou van Noort" userId="fcd37c2276dba9fc" providerId="LiveId" clId="{DDFD6484-77A0-4565-9C55-3D2FC62BB954}" dt="2019-12-02T06:17:56.351" v="57" actId="1076"/>
          <ac:spMkLst>
            <pc:docMk/>
            <pc:sldMk cId="1292712582" sldId="266"/>
            <ac:spMk id="5" creationId="{2368A945-A0B1-4F47-8E0D-49A0FB7ED61B}"/>
          </ac:spMkLst>
        </pc:spChg>
        <pc:picChg chg="add mod">
          <ac:chgData name="Annelou van Noort" userId="fcd37c2276dba9fc" providerId="LiveId" clId="{DDFD6484-77A0-4565-9C55-3D2FC62BB954}" dt="2019-12-02T06:17:38.668" v="55" actId="14100"/>
          <ac:picMkLst>
            <pc:docMk/>
            <pc:sldMk cId="1292712582" sldId="266"/>
            <ac:picMk id="2" creationId="{150E430A-13FD-48C3-AD69-674F3C3EDB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7529E-419E-479F-874A-22F1163D9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20AA3A-B307-475A-B879-0270478F2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613DD0-F6D6-4D23-A6A6-090BBC94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11CB80-E4FB-4361-A02A-7B36681F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3813FB-B9B1-45B0-B1DC-2C12F436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04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801FA-5F6C-4B9F-9A3F-59DE0E5B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DFFE84-5E4C-4F3B-9F50-1E2BEA8A7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753906-9CDD-462B-9DAD-4118D1F9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8DBD93-34A3-43CD-8042-14A1994A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26AC2E-C908-44F0-B395-72726906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E3FB02F-159F-461A-AAA3-8E8E31215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289937-7100-4EE9-A282-782C86145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39DE27-1B89-4A3E-BF01-030E1F8B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5AE98D-CE9E-4D11-87D6-62A3CF2F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9854F0-6150-43C4-BA33-8DD79215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02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52CD4-3A22-4C71-AC56-DDCD56E4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8AA61C-6AC5-4521-A0BD-BF5139925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A7CD90-25AE-4F88-A651-EEFEF467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5925B5-59E1-41C9-B5A5-82EA1903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208630-E511-4936-B783-1E87C1F9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69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47D70-0D67-46CA-AAC7-7E3847B2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1FC30B-B445-4E3A-97EC-76BBFDEFF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61F3C4-F486-417B-B255-9DD0CE0E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F64318-92AA-4EFA-BB37-D6531B07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EDA606-6119-4F88-97A6-289BAAC6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33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BFF19-718A-4EB9-A17A-70760D37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410BBE-96E4-4B34-B82F-574CADBA4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E59B74-0171-4FF5-828F-915AB3A78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24A3FB-6767-4C0D-8A89-732EBE81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3A2788-FC3B-4222-A796-26C60BEC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6EE4DF-42CB-4E47-88AC-51236A63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43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99892-1A84-4E98-A49A-DDA19A62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B64219-82D9-49F0-9126-3AB4EA63C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80DD51-628B-4013-8EEB-83DFD18F7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BBE358-C33A-423D-AF7A-CD5549677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13D96D8-C91F-40D9-8F85-5A54A865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A589961-367E-4AD3-9AB9-90511A03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320FB05-3F59-43FE-A307-B51F80BD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41B4D60-05F3-44B3-9A78-584A4419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36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97335-EFDF-4CC7-A4A8-C4688236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3D7D1A-81D8-4971-B3E0-940410B1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3D7DE4-08B7-41F9-9101-B99E8F88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F572DC-0171-4637-A4A0-8949386D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3DF32A-3C60-4F5B-8719-AEFDE62C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C7E47E-0355-4827-861A-CB85E43B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7DCEC7-33D7-4226-9ADA-48C745B4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12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67AFD-B39B-48CA-95EB-BDFF06BC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F4680B-7052-46E7-84B7-9F22CACCB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D52093-D436-463F-8FE2-DCEB60142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590DC0-0E59-40E3-B521-24DAD55B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8EA37B-4D1A-4770-A6C0-F509EC0E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A12BD4-2BCD-4801-AE17-5334C2BF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37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75470-875F-4A5E-A0D6-38B2B685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7E22047-689D-448E-A95C-FEABA093C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00D137-B2BE-46AC-ADB6-5A9F11490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A343B6-212C-43F5-BB28-508E122B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ED04F9-7E5B-4703-9E91-3164308E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9B0212-1A3A-4D3B-B3E9-A342D126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9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D9AAD7-9F02-47FC-9FFD-E8DF5AD3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3EADFA-A769-4385-A2C0-FBD42FAF9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7B901A-DA41-46D6-BF06-5BC91677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1ED0C-CD77-4383-8D58-DD974C756619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7AD6D8-F830-4B02-A013-6B08272E4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19F389-05CE-427D-BAF5-170B729C7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48E4-3AFD-40C6-90E1-B97332DED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8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3HKxpHEQro?feature=oembed" TargetMode="External"/><Relationship Id="rId6" Type="http://schemas.openxmlformats.org/officeDocument/2006/relationships/hyperlink" Target="https://www.youtube.com/watch?v=b3HKxpHEQro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S8O6MqvI5o?feature=oembed" TargetMode="External"/><Relationship Id="rId6" Type="http://schemas.openxmlformats.org/officeDocument/2006/relationships/hyperlink" Target="https://www.youtube.com/watch?v=lS8O6MqvI5o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c5DqS6Hyfc?feature=oembed" TargetMode="External"/><Relationship Id="rId6" Type="http://schemas.openxmlformats.org/officeDocument/2006/relationships/hyperlink" Target="https://www.youtube.com/watch?v=1c5DqS6Hyfc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75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CD9B004-2079-4BDE-8DD3-E5F6FF4696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808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2F323BF-62EA-4B85-95A9-DCCDB231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52"/>
            <a:ext cx="10515600" cy="969328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Filmpje</a:t>
            </a:r>
          </a:p>
        </p:txBody>
      </p:sp>
      <p:pic>
        <p:nvPicPr>
          <p:cNvPr id="2" name="Onlinemedia 1" title="Filmpje 1   Verlanglijstje">
            <a:hlinkClick r:id="" action="ppaction://media"/>
            <a:extLst>
              <a:ext uri="{FF2B5EF4-FFF2-40B4-BE49-F238E27FC236}">
                <a16:creationId xmlns:a16="http://schemas.microsoft.com/office/drawing/2014/main" id="{DF3FE497-0E59-4647-AC59-7F48E8E615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84000" y="1489648"/>
            <a:ext cx="8250880" cy="46411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EDD70F-7691-47DC-B2B4-EA70999CB527}"/>
              </a:ext>
            </a:extLst>
          </p:cNvPr>
          <p:cNvSpPr txBox="1"/>
          <p:nvPr/>
        </p:nvSpPr>
        <p:spPr>
          <a:xfrm>
            <a:off x="1584000" y="6130768"/>
            <a:ext cx="825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  <a:hlinkClick r:id="rId6"/>
              </a:rPr>
              <a:t>Link filmpje</a:t>
            </a:r>
            <a:endParaRPr lang="nl-NL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27201A4-72FE-467B-830F-5F7EBCBEC187}"/>
              </a:ext>
            </a:extLst>
          </p:cNvPr>
          <p:cNvSpPr txBox="1"/>
          <p:nvPr/>
        </p:nvSpPr>
        <p:spPr>
          <a:xfrm>
            <a:off x="4781550" y="3198167"/>
            <a:ext cx="2714625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Auto wassen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2A1BEEB-A3C9-40C0-96D6-83FE431EEBC3}"/>
              </a:ext>
            </a:extLst>
          </p:cNvPr>
          <p:cNvSpPr txBox="1"/>
          <p:nvPr/>
        </p:nvSpPr>
        <p:spPr>
          <a:xfrm>
            <a:off x="6096000" y="4107507"/>
            <a:ext cx="2714625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Gras maaien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AA3145-03CB-402F-844D-C9D8AA738FB4}"/>
              </a:ext>
            </a:extLst>
          </p:cNvPr>
          <p:cNvSpPr txBox="1"/>
          <p:nvPr/>
        </p:nvSpPr>
        <p:spPr>
          <a:xfrm>
            <a:off x="4781550" y="3659832"/>
            <a:ext cx="2714625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Oppassen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1BF83F8-572F-4ECC-B57B-FD288C21B73C}"/>
              </a:ext>
            </a:extLst>
          </p:cNvPr>
          <p:cNvSpPr txBox="1"/>
          <p:nvPr/>
        </p:nvSpPr>
        <p:spPr>
          <a:xfrm>
            <a:off x="2418080" y="5702626"/>
            <a:ext cx="8696960" cy="4340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Dan heb je geld voor een onverwachte of grote aankopen.</a:t>
            </a:r>
          </a:p>
        </p:txBody>
      </p:sp>
    </p:spTree>
    <p:extLst>
      <p:ext uri="{BB962C8B-B14F-4D97-AF65-F5344CB8AC3E}">
        <p14:creationId xmlns:p14="http://schemas.microsoft.com/office/powerpoint/2010/main" val="18372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0D55C059-15F3-474A-864B-B77D4D1D38A3}"/>
              </a:ext>
            </a:extLst>
          </p:cNvPr>
          <p:cNvSpPr/>
          <p:nvPr/>
        </p:nvSpPr>
        <p:spPr>
          <a:xfrm>
            <a:off x="6667499" y="2390775"/>
            <a:ext cx="981075" cy="42862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08C4123-1439-4BB8-94B0-E6D3C70E08A1}"/>
              </a:ext>
            </a:extLst>
          </p:cNvPr>
          <p:cNvSpPr/>
          <p:nvPr/>
        </p:nvSpPr>
        <p:spPr>
          <a:xfrm>
            <a:off x="7458074" y="1504950"/>
            <a:ext cx="981075" cy="42862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7EA5BE7-9727-47EA-A923-2DBD792E9127}"/>
              </a:ext>
            </a:extLst>
          </p:cNvPr>
          <p:cNvSpPr/>
          <p:nvPr/>
        </p:nvSpPr>
        <p:spPr>
          <a:xfrm>
            <a:off x="6667499" y="1962150"/>
            <a:ext cx="981075" cy="42862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7A4F46C-3092-4FFA-97B2-FD3567A1DA5D}"/>
              </a:ext>
            </a:extLst>
          </p:cNvPr>
          <p:cNvSpPr/>
          <p:nvPr/>
        </p:nvSpPr>
        <p:spPr>
          <a:xfrm>
            <a:off x="7458074" y="2847975"/>
            <a:ext cx="981075" cy="42862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0B7B3FB6-4936-4C1B-803C-066B25D1D651}"/>
              </a:ext>
            </a:extLst>
          </p:cNvPr>
          <p:cNvSpPr/>
          <p:nvPr/>
        </p:nvSpPr>
        <p:spPr>
          <a:xfrm>
            <a:off x="6667500" y="3305175"/>
            <a:ext cx="981075" cy="42862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DED8E99-D736-4FCD-9349-E55B6BC638CB}"/>
              </a:ext>
            </a:extLst>
          </p:cNvPr>
          <p:cNvSpPr txBox="1"/>
          <p:nvPr/>
        </p:nvSpPr>
        <p:spPr>
          <a:xfrm>
            <a:off x="1645920" y="4807277"/>
            <a:ext cx="8696960" cy="902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Digitaal geld is veiliger omdat je het minder makkelijk kwijt raakt. Zorg altijd goed voor je geld.</a:t>
            </a:r>
          </a:p>
        </p:txBody>
      </p:sp>
    </p:spTree>
    <p:extLst>
      <p:ext uri="{BB962C8B-B14F-4D97-AF65-F5344CB8AC3E}">
        <p14:creationId xmlns:p14="http://schemas.microsoft.com/office/powerpoint/2010/main" val="32905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0377B8B-AAD8-43EA-A237-B07A216057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808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A8DEBF2-A229-4037-A989-451114D2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52"/>
            <a:ext cx="10515600" cy="969328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Filmpje</a:t>
            </a:r>
          </a:p>
        </p:txBody>
      </p:sp>
      <p:pic>
        <p:nvPicPr>
          <p:cNvPr id="2" name="Onlinemedia 1" title="Filmpje 2   Kletsen over geld">
            <a:hlinkClick r:id="" action="ppaction://media"/>
            <a:extLst>
              <a:ext uri="{FF2B5EF4-FFF2-40B4-BE49-F238E27FC236}">
                <a16:creationId xmlns:a16="http://schemas.microsoft.com/office/drawing/2014/main" id="{5C41C2FC-856A-4A8B-89F1-2CC5900A76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84000" y="1491724"/>
            <a:ext cx="8179760" cy="460111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4C058DA-8ED8-455D-91A0-6142FB6B82A8}"/>
              </a:ext>
            </a:extLst>
          </p:cNvPr>
          <p:cNvSpPr txBox="1"/>
          <p:nvPr/>
        </p:nvSpPr>
        <p:spPr>
          <a:xfrm>
            <a:off x="1584000" y="6130768"/>
            <a:ext cx="825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  <a:hlinkClick r:id="rId6"/>
              </a:rPr>
              <a:t>Link filmpje</a:t>
            </a:r>
            <a:endParaRPr lang="nl-NL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49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1B3074-8509-4B20-9E2E-B228233A2A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808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9828A66-8B54-44C3-822D-5042B9C5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52"/>
            <a:ext cx="10515600" cy="969328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Filmpje</a:t>
            </a:r>
          </a:p>
        </p:txBody>
      </p:sp>
      <p:pic>
        <p:nvPicPr>
          <p:cNvPr id="2" name="Onlinemedia 1" title="Filmpje 3   Feestmaaltijd">
            <a:hlinkClick r:id="" action="ppaction://media"/>
            <a:extLst>
              <a:ext uri="{FF2B5EF4-FFF2-40B4-BE49-F238E27FC236}">
                <a16:creationId xmlns:a16="http://schemas.microsoft.com/office/drawing/2014/main" id="{150E430A-13FD-48C3-AD69-674F3C3EDB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16000" y="1462251"/>
            <a:ext cx="8250880" cy="46411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368A945-A0B1-4F47-8E0D-49A0FB7ED61B}"/>
              </a:ext>
            </a:extLst>
          </p:cNvPr>
          <p:cNvSpPr txBox="1"/>
          <p:nvPr/>
        </p:nvSpPr>
        <p:spPr>
          <a:xfrm>
            <a:off x="1584000" y="6130768"/>
            <a:ext cx="825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  <a:hlinkClick r:id="rId6"/>
              </a:rPr>
              <a:t>Link filmpje</a:t>
            </a:r>
            <a:endParaRPr lang="nl-NL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1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D6D3E7C-5FA7-4441-8249-EA5A8D4E6A63}"/>
              </a:ext>
            </a:extLst>
          </p:cNvPr>
          <p:cNvSpPr txBox="1"/>
          <p:nvPr/>
        </p:nvSpPr>
        <p:spPr>
          <a:xfrm>
            <a:off x="4867275" y="3903017"/>
            <a:ext cx="2714625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€ 5,10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81B89D-F98A-49C4-BE0F-A20FA01CAD6D}"/>
              </a:ext>
            </a:extLst>
          </p:cNvPr>
          <p:cNvSpPr txBox="1"/>
          <p:nvPr/>
        </p:nvSpPr>
        <p:spPr>
          <a:xfrm>
            <a:off x="4867274" y="4377317"/>
            <a:ext cx="2714625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€ 2,90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CFF1FE-661E-4BFE-AA52-AAF927115D11}"/>
              </a:ext>
            </a:extLst>
          </p:cNvPr>
          <p:cNvSpPr txBox="1"/>
          <p:nvPr/>
        </p:nvSpPr>
        <p:spPr>
          <a:xfrm>
            <a:off x="4867275" y="4807892"/>
            <a:ext cx="5069205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De losse ingrediënten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E9036F3-32FF-483A-B098-CBBCB17D7DAF}"/>
              </a:ext>
            </a:extLst>
          </p:cNvPr>
          <p:cNvSpPr txBox="1"/>
          <p:nvPr/>
        </p:nvSpPr>
        <p:spPr>
          <a:xfrm>
            <a:off x="2326640" y="6078546"/>
            <a:ext cx="8605520" cy="494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Aardbeien en mandarijnen zijn seizoensproducten.</a:t>
            </a:r>
          </a:p>
        </p:txBody>
      </p:sp>
    </p:spTree>
    <p:extLst>
      <p:ext uri="{BB962C8B-B14F-4D97-AF65-F5344CB8AC3E}">
        <p14:creationId xmlns:p14="http://schemas.microsoft.com/office/powerpoint/2010/main" val="5174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1184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57</Words>
  <Application>Microsoft Office PowerPoint</Application>
  <PresentationFormat>Breedbeeld</PresentationFormat>
  <Paragraphs>15</Paragraphs>
  <Slides>9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Kantoorthema</vt:lpstr>
      <vt:lpstr>PowerPoint-presentatie</vt:lpstr>
      <vt:lpstr>Filmpje</vt:lpstr>
      <vt:lpstr>PowerPoint-presentatie</vt:lpstr>
      <vt:lpstr>PowerPoint-presentatie</vt:lpstr>
      <vt:lpstr>Filmpje</vt:lpstr>
      <vt:lpstr>PowerPoint-presentatie</vt:lpstr>
      <vt:lpstr>Filmpje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Annelou van Noort</dc:creator>
  <cp:lastModifiedBy>Annelou van Noort</cp:lastModifiedBy>
  <cp:revision>4</cp:revision>
  <dcterms:created xsi:type="dcterms:W3CDTF">2019-11-26T14:14:07Z</dcterms:created>
  <dcterms:modified xsi:type="dcterms:W3CDTF">2019-12-02T06:18:10Z</dcterms:modified>
</cp:coreProperties>
</file>